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5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75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73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40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87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96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622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99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988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93676"/>
            <a:ext cx="11176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16924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8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80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0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2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67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54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74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83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 defTabSz="457200"/>
              <a:t>1/7/2016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prstClr val="white"/>
                </a:solidFill>
              </a:rPr>
              <a:pPr defTabSz="4572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912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1.5.16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Please write down the </a:t>
            </a:r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4 fill in the blank statements. Use the chart on the next slide to answer the blanks. Will turn in 4 Weekly Warm Up’s on Friday (1.8.16)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How many people were killed in the earthquake that rocked Nepal earlier this year?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The White House celebrated two diplomatic successes with what countries?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When does the Air Force hope to have lasers on some military jets?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How much was the granny </a:t>
            </a:r>
            <a:r>
              <a:rPr lang="en-US" sz="3000">
                <a:solidFill>
                  <a:prstClr val="white"/>
                </a:solidFill>
                <a:latin typeface="Comic Sans MS" panose="030F0702030302020204" pitchFamily="66" charset="0"/>
              </a:rPr>
              <a:t>shot worth?</a:t>
            </a:r>
            <a:endParaRPr lang="en-US" sz="30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40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81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1.7.16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Please write down the </a:t>
            </a:r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4 questions. Use the chart on the next slide to answer. Will turn in 4 Weekly Warm Up’s on Friday (1.8.16)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756" y="1840295"/>
            <a:ext cx="11819466" cy="6504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According to the chart, what is the unemployment rate if you do not have a high school diploma?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According to the chart, what degree has the lowest unemployment rate?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What is the weekly median salary for someone with only a high school diploma?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According to the chart, what is the weekly median salary for someone with a Masters degree?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37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6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190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Tw Cen MT</vt:lpstr>
      <vt:lpstr>Celestial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2016-01-07T23:04:19Z</dcterms:created>
  <dcterms:modified xsi:type="dcterms:W3CDTF">2016-01-07T23:06:43Z</dcterms:modified>
</cp:coreProperties>
</file>